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3705543</c:v>
                </c:pt>
                <c:pt idx="1">
                  <c:v>3512117</c:v>
                </c:pt>
                <c:pt idx="2">
                  <c:v>3462165</c:v>
                </c:pt>
                <c:pt idx="3">
                  <c:v>3881129</c:v>
                </c:pt>
                <c:pt idx="4">
                  <c:v>3956258</c:v>
                </c:pt>
                <c:pt idx="5">
                  <c:v>3641129</c:v>
                </c:pt>
                <c:pt idx="6">
                  <c:v>3719415</c:v>
                </c:pt>
                <c:pt idx="7">
                  <c:v>5125595</c:v>
                </c:pt>
                <c:pt idx="8">
                  <c:v>3319091</c:v>
                </c:pt>
                <c:pt idx="9">
                  <c:v>4244996</c:v>
                </c:pt>
                <c:pt idx="10">
                  <c:v>3635846</c:v>
                </c:pt>
                <c:pt idx="11">
                  <c:v>3668542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>
                  <c:v>1701669</c:v>
                </c:pt>
                <c:pt idx="3">
                  <c:v>1707930</c:v>
                </c:pt>
                <c:pt idx="4">
                  <c:v>2745803</c:v>
                </c:pt>
                <c:pt idx="5">
                  <c:v>2852305</c:v>
                </c:pt>
                <c:pt idx="6">
                  <c:v>3582580</c:v>
                </c:pt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07월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273114</c:v>
                </c:pt>
                <c:pt idx="1">
                  <c:v>327905</c:v>
                </c:pt>
                <c:pt idx="2">
                  <c:v>331555</c:v>
                </c:pt>
                <c:pt idx="3">
                  <c:v>275956</c:v>
                </c:pt>
                <c:pt idx="4">
                  <c:v>199754</c:v>
                </c:pt>
                <c:pt idx="5">
                  <c:v>97840</c:v>
                </c:pt>
                <c:pt idx="6">
                  <c:v>57888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2020년 07월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201104</c:v>
                </c:pt>
                <c:pt idx="1">
                  <c:v>356061</c:v>
                </c:pt>
                <c:pt idx="2">
                  <c:v>333843</c:v>
                </c:pt>
                <c:pt idx="3">
                  <c:v>232062</c:v>
                </c:pt>
                <c:pt idx="4">
                  <c:v>200743</c:v>
                </c:pt>
                <c:pt idx="5">
                  <c:v>89090</c:v>
                </c:pt>
                <c:pt idx="6">
                  <c:v>43411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07월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534112</c:v>
                </c:pt>
                <c:pt idx="1">
                  <c:v>598129</c:v>
                </c:pt>
                <c:pt idx="2">
                  <c:v>627945</c:v>
                </c:pt>
                <c:pt idx="3">
                  <c:v>565575</c:v>
                </c:pt>
                <c:pt idx="4">
                  <c:v>399593</c:v>
                </c:pt>
                <c:pt idx="5">
                  <c:v>186955</c:v>
                </c:pt>
                <c:pt idx="6">
                  <c:v>96173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2020년 07월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405478</c:v>
                </c:pt>
                <c:pt idx="1">
                  <c:v>667183</c:v>
                </c:pt>
                <c:pt idx="2">
                  <c:v>656781</c:v>
                </c:pt>
                <c:pt idx="3">
                  <c:v>502525</c:v>
                </c:pt>
                <c:pt idx="4">
                  <c:v>412549</c:v>
                </c:pt>
                <c:pt idx="5">
                  <c:v>182065</c:v>
                </c:pt>
                <c:pt idx="6">
                  <c:v>74819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07월</c:v>
                </c:pt>
                <c:pt idx="1">
                  <c:v>2020년 07월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1444470</c:v>
                </c:pt>
                <c:pt idx="1">
                  <c:v>1564012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07월</c:v>
                </c:pt>
                <c:pt idx="1">
                  <c:v>2020년 07월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1445086</c:v>
                </c:pt>
                <c:pt idx="1">
                  <c:v>1456314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131640</c:v>
                </c:pt>
                <c:pt idx="1">
                  <c:v>141818</c:v>
                </c:pt>
                <c:pt idx="2">
                  <c:v>155090</c:v>
                </c:pt>
                <c:pt idx="3">
                  <c:v>197091</c:v>
                </c:pt>
                <c:pt idx="4">
                  <c:v>194302</c:v>
                </c:pt>
                <c:pt idx="5">
                  <c:v>193309</c:v>
                </c:pt>
                <c:pt idx="6">
                  <c:v>222786</c:v>
                </c:pt>
                <c:pt idx="7">
                  <c:v>302390</c:v>
                </c:pt>
                <c:pt idx="8">
                  <c:v>243330</c:v>
                </c:pt>
                <c:pt idx="9">
                  <c:v>280822</c:v>
                </c:pt>
                <c:pt idx="10">
                  <c:v>218192</c:v>
                </c:pt>
                <c:pt idx="11">
                  <c:v>121062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>
                  <c:v>6669</c:v>
                </c:pt>
                <c:pt idx="3">
                  <c:v>5777</c:v>
                </c:pt>
                <c:pt idx="4">
                  <c:v>5760</c:v>
                </c:pt>
                <c:pt idx="5">
                  <c:v>5618</c:v>
                </c:pt>
                <c:pt idx="6">
                  <c:v>7721</c:v>
                </c:pt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07월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인도네시아</c:v>
                </c:pt>
                <c:pt idx="3">
                  <c:v>미얀마</c:v>
                </c:pt>
                <c:pt idx="4">
                  <c:v>미국</c:v>
                </c:pt>
                <c:pt idx="5">
                  <c:v>네덜란드</c:v>
                </c:pt>
                <c:pt idx="6">
                  <c:v>우크라이나</c:v>
                </c:pt>
                <c:pt idx="7">
                  <c:v>러시아</c:v>
                </c:pt>
                <c:pt idx="8">
                  <c:v>베트남</c:v>
                </c:pt>
                <c:pt idx="9">
                  <c:v>인도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157859</c:v>
                </c:pt>
                <c:pt idx="1">
                  <c:v>969</c:v>
                </c:pt>
                <c:pt idx="2">
                  <c:v>1801</c:v>
                </c:pt>
                <c:pt idx="3">
                  <c:v>453</c:v>
                </c:pt>
                <c:pt idx="4">
                  <c:v>2392</c:v>
                </c:pt>
                <c:pt idx="5">
                  <c:v>1448</c:v>
                </c:pt>
                <c:pt idx="6">
                  <c:v>182</c:v>
                </c:pt>
                <c:pt idx="7">
                  <c:v>1561</c:v>
                </c:pt>
                <c:pt idx="8">
                  <c:v>2415</c:v>
                </c:pt>
                <c:pt idx="9">
                  <c:v>118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2020년 07월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인도네시아</c:v>
                </c:pt>
                <c:pt idx="3">
                  <c:v>미얀마</c:v>
                </c:pt>
                <c:pt idx="4">
                  <c:v>미국</c:v>
                </c:pt>
                <c:pt idx="5">
                  <c:v>네덜란드</c:v>
                </c:pt>
                <c:pt idx="6">
                  <c:v>우크라이나</c:v>
                </c:pt>
                <c:pt idx="7">
                  <c:v>러시아</c:v>
                </c:pt>
                <c:pt idx="8">
                  <c:v>베트남</c:v>
                </c:pt>
                <c:pt idx="9">
                  <c:v>인도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4231</c:v>
                </c:pt>
                <c:pt idx="1">
                  <c:v>705</c:v>
                </c:pt>
                <c:pt idx="2">
                  <c:v>554</c:v>
                </c:pt>
                <c:pt idx="3">
                  <c:v>484</c:v>
                </c:pt>
                <c:pt idx="4">
                  <c:v>418</c:v>
                </c:pt>
                <c:pt idx="5">
                  <c:v>328</c:v>
                </c:pt>
                <c:pt idx="6">
                  <c:v>174</c:v>
                </c:pt>
                <c:pt idx="7">
                  <c:v>170</c:v>
                </c:pt>
                <c:pt idx="8">
                  <c:v>101</c:v>
                </c:pt>
                <c:pt idx="9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2204462</c:v>
                </c:pt>
                <c:pt idx="1">
                  <c:v>2094799</c:v>
                </c:pt>
                <c:pt idx="2">
                  <c:v>2079089</c:v>
                </c:pt>
                <c:pt idx="3">
                  <c:v>2225165</c:v>
                </c:pt>
                <c:pt idx="4">
                  <c:v>2371416</c:v>
                </c:pt>
                <c:pt idx="5">
                  <c:v>2069857</c:v>
                </c:pt>
                <c:pt idx="6">
                  <c:v>2131612</c:v>
                </c:pt>
                <c:pt idx="7">
                  <c:v>2850901</c:v>
                </c:pt>
                <c:pt idx="8">
                  <c:v>1960776</c:v>
                </c:pt>
                <c:pt idx="9">
                  <c:v>2528999</c:v>
                </c:pt>
                <c:pt idx="10">
                  <c:v>2146838</c:v>
                </c:pt>
                <c:pt idx="11">
                  <c:v>2173677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>
                  <c:v>934455</c:v>
                </c:pt>
                <c:pt idx="3">
                  <c:v>909885</c:v>
                </c:pt>
                <c:pt idx="4">
                  <c:v>1543951</c:v>
                </c:pt>
                <c:pt idx="5">
                  <c:v>1566135</c:v>
                </c:pt>
                <c:pt idx="6">
                  <c:v>1970910</c:v>
                </c:pt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07월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210756</c:v>
                </c:pt>
                <c:pt idx="1">
                  <c:v>166913</c:v>
                </c:pt>
                <c:pt idx="2">
                  <c:v>205696</c:v>
                </c:pt>
                <c:pt idx="3">
                  <c:v>203365</c:v>
                </c:pt>
                <c:pt idx="4">
                  <c:v>127754</c:v>
                </c:pt>
                <c:pt idx="5">
                  <c:v>59682</c:v>
                </c:pt>
                <c:pt idx="6">
                  <c:v>28609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2020년 07월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156126</c:v>
                </c:pt>
                <c:pt idx="1">
                  <c:v>191499</c:v>
                </c:pt>
                <c:pt idx="2">
                  <c:v>225635</c:v>
                </c:pt>
                <c:pt idx="3">
                  <c:v>176599</c:v>
                </c:pt>
                <c:pt idx="4">
                  <c:v>129463</c:v>
                </c:pt>
                <c:pt idx="5">
                  <c:v>59992</c:v>
                </c:pt>
                <c:pt idx="6">
                  <c:v>21308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07월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218234</c:v>
                </c:pt>
                <c:pt idx="1">
                  <c:v>199368</c:v>
                </c:pt>
                <c:pt idx="2">
                  <c:v>243971</c:v>
                </c:pt>
                <c:pt idx="3">
                  <c:v>208013</c:v>
                </c:pt>
                <c:pt idx="4">
                  <c:v>141705</c:v>
                </c:pt>
                <c:pt idx="5">
                  <c:v>72644</c:v>
                </c:pt>
                <c:pt idx="6">
                  <c:v>44902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2020년 07월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157316</c:v>
                </c:pt>
                <c:pt idx="1">
                  <c:v>214236</c:v>
                </c:pt>
                <c:pt idx="2">
                  <c:v>241600</c:v>
                </c:pt>
                <c:pt idx="3">
                  <c:v>164132</c:v>
                </c:pt>
                <c:pt idx="4">
                  <c:v>138194</c:v>
                </c:pt>
                <c:pt idx="5">
                  <c:v>63502</c:v>
                </c:pt>
                <c:pt idx="6">
                  <c:v>31308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07월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428990</c:v>
                </c:pt>
                <c:pt idx="1">
                  <c:v>366281</c:v>
                </c:pt>
                <c:pt idx="2">
                  <c:v>449667</c:v>
                </c:pt>
                <c:pt idx="3">
                  <c:v>411378</c:v>
                </c:pt>
                <c:pt idx="4">
                  <c:v>269459</c:v>
                </c:pt>
                <c:pt idx="5">
                  <c:v>132326</c:v>
                </c:pt>
                <c:pt idx="6">
                  <c:v>73511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2020년 07월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313442</c:v>
                </c:pt>
                <c:pt idx="1">
                  <c:v>405735</c:v>
                </c:pt>
                <c:pt idx="2">
                  <c:v>467235</c:v>
                </c:pt>
                <c:pt idx="3">
                  <c:v>340731</c:v>
                </c:pt>
                <c:pt idx="4">
                  <c:v>267657</c:v>
                </c:pt>
                <c:pt idx="5">
                  <c:v>123494</c:v>
                </c:pt>
                <c:pt idx="6">
                  <c:v>52616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07월</c:v>
                </c:pt>
                <c:pt idx="1">
                  <c:v>2020년 07월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1002775</c:v>
                </c:pt>
                <c:pt idx="1">
                  <c:v>1128837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07월</c:v>
                </c:pt>
                <c:pt idx="1">
                  <c:v>2020년 07월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960622</c:v>
                </c:pt>
                <c:pt idx="1">
                  <c:v>1010288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07월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356255</c:v>
                </c:pt>
                <c:pt idx="1">
                  <c:v>337109</c:v>
                </c:pt>
                <c:pt idx="2">
                  <c:v>355479</c:v>
                </c:pt>
                <c:pt idx="3">
                  <c:v>360190</c:v>
                </c:pt>
                <c:pt idx="4">
                  <c:v>224134</c:v>
                </c:pt>
                <c:pt idx="5">
                  <c:v>99521</c:v>
                </c:pt>
                <c:pt idx="6">
                  <c:v>45733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2020년 07월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240558</c:v>
                </c:pt>
                <c:pt idx="1">
                  <c:v>432148</c:v>
                </c:pt>
                <c:pt idx="2">
                  <c:v>420473</c:v>
                </c:pt>
                <c:pt idx="3">
                  <c:v>325624</c:v>
                </c:pt>
                <c:pt idx="4">
                  <c:v>242721</c:v>
                </c:pt>
                <c:pt idx="5">
                  <c:v>106594</c:v>
                </c:pt>
                <c:pt idx="6">
                  <c:v>35824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72429</c:v>
                </c:pt>
                <c:pt idx="1">
                  <c:v>80250</c:v>
                </c:pt>
                <c:pt idx="2">
                  <c:v>80302</c:v>
                </c:pt>
                <c:pt idx="3">
                  <c:v>97512</c:v>
                </c:pt>
                <c:pt idx="4">
                  <c:v>106527</c:v>
                </c:pt>
                <c:pt idx="5">
                  <c:v>126913</c:v>
                </c:pt>
                <c:pt idx="6">
                  <c:v>107889</c:v>
                </c:pt>
                <c:pt idx="7">
                  <c:v>152516</c:v>
                </c:pt>
                <c:pt idx="8">
                  <c:v>100245</c:v>
                </c:pt>
                <c:pt idx="9">
                  <c:v>114663</c:v>
                </c:pt>
                <c:pt idx="10">
                  <c:v>90500</c:v>
                </c:pt>
                <c:pt idx="11">
                  <c:v>67732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>
                  <c:v>4218</c:v>
                </c:pt>
                <c:pt idx="3">
                  <c:v>3343</c:v>
                </c:pt>
                <c:pt idx="4">
                  <c:v>3805</c:v>
                </c:pt>
                <c:pt idx="5">
                  <c:v>3850</c:v>
                </c:pt>
                <c:pt idx="6">
                  <c:v>4250</c:v>
                </c:pt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07월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필리핀</c:v>
                </c:pt>
                <c:pt idx="3">
                  <c:v>인도네시아</c:v>
                </c:pt>
                <c:pt idx="4">
                  <c:v>러시아</c:v>
                </c:pt>
                <c:pt idx="5">
                  <c:v>네덜란드</c:v>
                </c:pt>
                <c:pt idx="6">
                  <c:v>미얀마</c:v>
                </c:pt>
                <c:pt idx="7">
                  <c:v>우크라이나</c:v>
                </c:pt>
                <c:pt idx="8">
                  <c:v>인도</c:v>
                </c:pt>
                <c:pt idx="9">
                  <c:v>캐나다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76986</c:v>
                </c:pt>
                <c:pt idx="1">
                  <c:v>3121</c:v>
                </c:pt>
                <c:pt idx="2">
                  <c:v>364</c:v>
                </c:pt>
                <c:pt idx="3">
                  <c:v>784</c:v>
                </c:pt>
                <c:pt idx="4">
                  <c:v>1522</c:v>
                </c:pt>
                <c:pt idx="5">
                  <c:v>643</c:v>
                </c:pt>
                <c:pt idx="6">
                  <c:v>172</c:v>
                </c:pt>
                <c:pt idx="7">
                  <c:v>48</c:v>
                </c:pt>
                <c:pt idx="8">
                  <c:v>70</c:v>
                </c:pt>
                <c:pt idx="9">
                  <c:v>425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2020년 07월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필리핀</c:v>
                </c:pt>
                <c:pt idx="3">
                  <c:v>인도네시아</c:v>
                </c:pt>
                <c:pt idx="4">
                  <c:v>러시아</c:v>
                </c:pt>
                <c:pt idx="5">
                  <c:v>네덜란드</c:v>
                </c:pt>
                <c:pt idx="6">
                  <c:v>미얀마</c:v>
                </c:pt>
                <c:pt idx="7">
                  <c:v>우크라이나</c:v>
                </c:pt>
                <c:pt idx="8">
                  <c:v>인도</c:v>
                </c:pt>
                <c:pt idx="9">
                  <c:v>캐나다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2187</c:v>
                </c:pt>
                <c:pt idx="1">
                  <c:v>486</c:v>
                </c:pt>
                <c:pt idx="2">
                  <c:v>306</c:v>
                </c:pt>
                <c:pt idx="3">
                  <c:v>275</c:v>
                </c:pt>
                <c:pt idx="4">
                  <c:v>204</c:v>
                </c:pt>
                <c:pt idx="5">
                  <c:v>162</c:v>
                </c:pt>
                <c:pt idx="6">
                  <c:v>145</c:v>
                </c:pt>
                <c:pt idx="7">
                  <c:v>60</c:v>
                </c:pt>
                <c:pt idx="8">
                  <c:v>57</c:v>
                </c:pt>
                <c:pt idx="9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07월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374248</c:v>
                </c:pt>
                <c:pt idx="1">
                  <c:v>402524</c:v>
                </c:pt>
                <c:pt idx="2">
                  <c:v>413269</c:v>
                </c:pt>
                <c:pt idx="3">
                  <c:v>354248</c:v>
                </c:pt>
                <c:pt idx="4">
                  <c:v>218227</c:v>
                </c:pt>
                <c:pt idx="5">
                  <c:v>109328</c:v>
                </c:pt>
                <c:pt idx="6">
                  <c:v>69151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2020년 07월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234800</c:v>
                </c:pt>
                <c:pt idx="1">
                  <c:v>478071</c:v>
                </c:pt>
                <c:pt idx="2">
                  <c:v>429246</c:v>
                </c:pt>
                <c:pt idx="3">
                  <c:v>266571</c:v>
                </c:pt>
                <c:pt idx="4">
                  <c:v>222800</c:v>
                </c:pt>
                <c:pt idx="5">
                  <c:v>97615</c:v>
                </c:pt>
                <c:pt idx="6">
                  <c:v>49537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07월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730503</c:v>
                </c:pt>
                <c:pt idx="1">
                  <c:v>739633</c:v>
                </c:pt>
                <c:pt idx="2">
                  <c:v>768748</c:v>
                </c:pt>
                <c:pt idx="3">
                  <c:v>714438</c:v>
                </c:pt>
                <c:pt idx="4">
                  <c:v>442361</c:v>
                </c:pt>
                <c:pt idx="5">
                  <c:v>208848</c:v>
                </c:pt>
                <c:pt idx="6">
                  <c:v>114885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2020년 07월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475358</c:v>
                </c:pt>
                <c:pt idx="1">
                  <c:v>910219</c:v>
                </c:pt>
                <c:pt idx="2">
                  <c:v>849719</c:v>
                </c:pt>
                <c:pt idx="3">
                  <c:v>592195</c:v>
                </c:pt>
                <c:pt idx="4">
                  <c:v>465521</c:v>
                </c:pt>
                <c:pt idx="5">
                  <c:v>204208</c:v>
                </c:pt>
                <c:pt idx="6">
                  <c:v>85361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07월</c:v>
                </c:pt>
                <c:pt idx="1">
                  <c:v>2020년 07월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1778421</c:v>
                </c:pt>
                <c:pt idx="1">
                  <c:v>1940995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07월</c:v>
                </c:pt>
                <c:pt idx="1">
                  <c:v>2020년 07월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1803942</c:v>
                </c:pt>
                <c:pt idx="1">
                  <c:v>1778640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204069</c:v>
                </c:pt>
                <c:pt idx="1">
                  <c:v>222068</c:v>
                </c:pt>
                <c:pt idx="2">
                  <c:v>235392</c:v>
                </c:pt>
                <c:pt idx="3">
                  <c:v>294603</c:v>
                </c:pt>
                <c:pt idx="4">
                  <c:v>300829</c:v>
                </c:pt>
                <c:pt idx="5">
                  <c:v>320222</c:v>
                </c:pt>
                <c:pt idx="6">
                  <c:v>330675</c:v>
                </c:pt>
                <c:pt idx="7">
                  <c:v>454906</c:v>
                </c:pt>
                <c:pt idx="8">
                  <c:v>343575</c:v>
                </c:pt>
                <c:pt idx="9">
                  <c:v>395485</c:v>
                </c:pt>
                <c:pt idx="10">
                  <c:v>308692</c:v>
                </c:pt>
                <c:pt idx="11">
                  <c:v>188794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>
                  <c:v>10887</c:v>
                </c:pt>
                <c:pt idx="3">
                  <c:v>9120</c:v>
                </c:pt>
                <c:pt idx="4">
                  <c:v>9565</c:v>
                </c:pt>
                <c:pt idx="5">
                  <c:v>9468</c:v>
                </c:pt>
                <c:pt idx="6">
                  <c:v>11971</c:v>
                </c:pt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07월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미국</c:v>
                </c:pt>
                <c:pt idx="3">
                  <c:v>인도네시아</c:v>
                </c:pt>
                <c:pt idx="4">
                  <c:v>미얀마</c:v>
                </c:pt>
                <c:pt idx="5">
                  <c:v>네덜란드</c:v>
                </c:pt>
                <c:pt idx="6">
                  <c:v>러시아</c:v>
                </c:pt>
                <c:pt idx="7">
                  <c:v>우크라이나</c:v>
                </c:pt>
                <c:pt idx="8">
                  <c:v>인도</c:v>
                </c:pt>
                <c:pt idx="9">
                  <c:v>베트남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234845</c:v>
                </c:pt>
                <c:pt idx="1">
                  <c:v>1333</c:v>
                </c:pt>
                <c:pt idx="2">
                  <c:v>5513</c:v>
                </c:pt>
                <c:pt idx="3">
                  <c:v>2585</c:v>
                </c:pt>
                <c:pt idx="4">
                  <c:v>625</c:v>
                </c:pt>
                <c:pt idx="5">
                  <c:v>2091</c:v>
                </c:pt>
                <c:pt idx="6">
                  <c:v>3083</c:v>
                </c:pt>
                <c:pt idx="7">
                  <c:v>230</c:v>
                </c:pt>
                <c:pt idx="8">
                  <c:v>188</c:v>
                </c:pt>
                <c:pt idx="9">
                  <c:v>3820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2020년 07월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미국</c:v>
                </c:pt>
                <c:pt idx="3">
                  <c:v>인도네시아</c:v>
                </c:pt>
                <c:pt idx="4">
                  <c:v>미얀마</c:v>
                </c:pt>
                <c:pt idx="5">
                  <c:v>네덜란드</c:v>
                </c:pt>
                <c:pt idx="6">
                  <c:v>러시아</c:v>
                </c:pt>
                <c:pt idx="7">
                  <c:v>우크라이나</c:v>
                </c:pt>
                <c:pt idx="8">
                  <c:v>인도</c:v>
                </c:pt>
                <c:pt idx="9">
                  <c:v>베트남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6418</c:v>
                </c:pt>
                <c:pt idx="1">
                  <c:v>1011</c:v>
                </c:pt>
                <c:pt idx="2">
                  <c:v>904</c:v>
                </c:pt>
                <c:pt idx="3">
                  <c:v>829</c:v>
                </c:pt>
                <c:pt idx="4">
                  <c:v>629</c:v>
                </c:pt>
                <c:pt idx="5">
                  <c:v>490</c:v>
                </c:pt>
                <c:pt idx="6">
                  <c:v>374</c:v>
                </c:pt>
                <c:pt idx="7">
                  <c:v>234</c:v>
                </c:pt>
                <c:pt idx="8">
                  <c:v>153</c:v>
                </c:pt>
                <c:pt idx="9">
                  <c:v>147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2870107</c:v>
                </c:pt>
                <c:pt idx="1">
                  <c:v>2729534</c:v>
                </c:pt>
                <c:pt idx="2">
                  <c:v>2669835</c:v>
                </c:pt>
                <c:pt idx="3">
                  <c:v>3103604</c:v>
                </c:pt>
                <c:pt idx="4">
                  <c:v>3274013</c:v>
                </c:pt>
                <c:pt idx="5">
                  <c:v>2915091</c:v>
                </c:pt>
                <c:pt idx="6">
                  <c:v>3008482</c:v>
                </c:pt>
                <c:pt idx="7">
                  <c:v>3995517</c:v>
                </c:pt>
                <c:pt idx="8">
                  <c:v>2832431</c:v>
                </c:pt>
                <c:pt idx="9">
                  <c:v>3494858</c:v>
                </c:pt>
                <c:pt idx="10">
                  <c:v>3077861</c:v>
                </c:pt>
                <c:pt idx="11">
                  <c:v>3012688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>
                  <c:v>1382987</c:v>
                </c:pt>
                <c:pt idx="3">
                  <c:v>1383655</c:v>
                </c:pt>
                <c:pt idx="4">
                  <c:v>2265519</c:v>
                </c:pt>
                <c:pt idx="5">
                  <c:v>2331193</c:v>
                </c:pt>
                <c:pt idx="6">
                  <c:v>2901400</c:v>
                </c:pt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07월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260998</c:v>
                </c:pt>
                <c:pt idx="1">
                  <c:v>270224</c:v>
                </c:pt>
                <c:pt idx="2">
                  <c:v>296390</c:v>
                </c:pt>
                <c:pt idx="3">
                  <c:v>289619</c:v>
                </c:pt>
                <c:pt idx="4">
                  <c:v>199839</c:v>
                </c:pt>
                <c:pt idx="5">
                  <c:v>89115</c:v>
                </c:pt>
                <c:pt idx="6">
                  <c:v>38285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2020년 07월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204374</c:v>
                </c:pt>
                <c:pt idx="1">
                  <c:v>311122</c:v>
                </c:pt>
                <c:pt idx="2">
                  <c:v>322938</c:v>
                </c:pt>
                <c:pt idx="3">
                  <c:v>270463</c:v>
                </c:pt>
                <c:pt idx="4">
                  <c:v>211806</c:v>
                </c:pt>
                <c:pt idx="5">
                  <c:v>92975</c:v>
                </c:pt>
                <c:pt idx="6">
                  <c:v>31408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2020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07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1,250,537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779,095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672,836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512,433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537,287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3,210,055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11,172,721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10,336,204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1,250,537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886,147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916,831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708,994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852,939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775,742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832,246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494,375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643,452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554,724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388,868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7,478,271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6,904,476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15,668,743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15,071,214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3,599,310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-224,505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-285,483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-291,264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-310,754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234,845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몽골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11,971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2,870,107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2,669,835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3,103,604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3,274,013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3,008,482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3,995,517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3,077,861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36,984,021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-1,069,222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-1,286,848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-1,719,949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-1,008,494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-583,898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-107,082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199,839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1,444,470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1,445,086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1,564,012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1,456,314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-107,698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2,901,400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1,444,470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1,564,012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3,008,482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1,445,086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1,456,314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-107,698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-107,082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627,945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3,008,482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656,781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-128,634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-107,082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2,901,400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712,062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782,040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775,242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748,476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200,711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91,953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3,008,482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-107,082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2,901,400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75,785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73,917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2,205,955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2,081,029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3,008,482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2,901,400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1,250,537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779,095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537,287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6,855,116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6,386,990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7,100,907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1,250,537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886,147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916,831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708,994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852,939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775,742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832,246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643,452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554,724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388,868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7,339,696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7,100,907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2,401,832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-148,421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-191,314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-187,691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-215,065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몽골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7,721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7,721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7,721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2,204,462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2,094,799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2,079,089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2,069,857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2,131,612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2,850,901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2,528,999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2,146,838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26,837,591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-985,297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-1,144,634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-1,315,280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-827,465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-503,722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-160,702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1,002,775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960,622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1,128,837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1,010,288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-118,549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1,970,910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1,002,775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1,128,837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2,131,612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960,622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1,010,288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-118,549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-160,702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449,667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2,131,612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467,235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-115,548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-160,702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1,970,910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540,088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2,131,612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-160,702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1,970,910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40,554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1,545,272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1,393,434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2,131,612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1,970,910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672,836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512,433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4,317,605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3,949,214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4,436,150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494,375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4,513,365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4,436,150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-102,722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-123,063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-103,639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카자흐스탄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사우디아라비아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4,250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4,250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4,250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10,336,204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779,095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512,433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-23,824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672,836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-92,840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575,440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575,440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-6,978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263,626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3,705,543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3,512,117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3,462,165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3,956,258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3,719,415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5,125,595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3,319,091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4,244,996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3,635,846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45,871,826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-1,487,515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-1,760,496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-2,173,199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-1,210,455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-788,824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-136,835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916,831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852,939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832,246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554,724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6,904,476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15,071,214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62,550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529,474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-117,657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575,440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916,831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852,939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832,246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575,440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916,831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832,246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852,939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916,831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-14,033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-6,594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-9,192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916,831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832,246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852,939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916,831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916,831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852,939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832,246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852,939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832,246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916,831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832,246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852,939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916,831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1,778,421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1,803,942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-115,697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1,940,995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1,778,640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-139,448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-162,355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3,582,582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1,778,421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1,940,995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3,719,416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1,803,942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1,778,640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-162,355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-136,834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739,633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3,719,415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910,219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849,719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592,195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-255,145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-122,243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-136,835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3,582,582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891,081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982,418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963,141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924,114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196,856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3,719,415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-136,835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3,582,580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73,844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2,714,963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2,564,457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3,719,419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3,582,574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